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15"/>
    <p:restoredTop sz="94678"/>
  </p:normalViewPr>
  <p:slideViewPr>
    <p:cSldViewPr snapToGrid="0">
      <p:cViewPr>
        <p:scale>
          <a:sx n="131" d="100"/>
          <a:sy n="131" d="100"/>
        </p:scale>
        <p:origin x="2072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78D714-60AF-0785-21FC-7B34AB12EB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BB11A16-AF77-A768-92BF-3731CB7D2E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DEA967-F081-8A59-7E82-05B612881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80BC-1044-B34D-8B5D-3A0A335034BB}" type="datetimeFigureOut">
              <a:rPr lang="es-EC" smtClean="0"/>
              <a:t>24/4/23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11E7AA4-1B29-954D-A81C-F6277B21A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EE99F5-5B96-EB76-D1A4-934879ABC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5462-625D-0D49-A5BD-8A7C6D36D6E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35975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C2B793-2C3B-9324-D799-91352C88B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1B4325D-7ED1-2C9F-896C-B4243953DA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1C158E-977D-CE6A-E934-8BD13E1ED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80BC-1044-B34D-8B5D-3A0A335034BB}" type="datetimeFigureOut">
              <a:rPr lang="es-EC" smtClean="0"/>
              <a:t>24/4/23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75EE6C-2DEA-A954-3B67-FC5AB9596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984A570-3200-827A-F16A-3A3AFB4C4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5462-625D-0D49-A5BD-8A7C6D36D6E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31164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2959CDF-7D35-A251-CA3E-04AC1A8B1C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4FED877-C5F2-1362-8F23-46C9F2D049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E45DE6-BD20-0002-E4B5-DB4E7FD51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80BC-1044-B34D-8B5D-3A0A335034BB}" type="datetimeFigureOut">
              <a:rPr lang="es-EC" smtClean="0"/>
              <a:t>24/4/23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1B2BC3D-3D50-4151-738F-72E626BE8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8E4C2BC-E213-0FF3-2E82-2853FFE4F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5462-625D-0D49-A5BD-8A7C6D36D6E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11072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E2BAEB-F785-E8FA-58A2-DE98F0FFB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7A7093-3020-9996-A256-DCF3B4D5BB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9A0952E-4414-8C44-A4CF-C347FC3BB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80BC-1044-B34D-8B5D-3A0A335034BB}" type="datetimeFigureOut">
              <a:rPr lang="es-EC" smtClean="0"/>
              <a:t>24/4/23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90AEE7-6773-4B47-D62C-3B29D41B5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EDB4C02-69D7-DAF9-7B26-7853B5637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5462-625D-0D49-A5BD-8A7C6D36D6E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67427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FEBA90-527D-09A9-485A-3418E8DA9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7F17DB2-E371-7441-D9B4-5F40C49E89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43FE54-78DE-54D3-D970-D1DC52C96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80BC-1044-B34D-8B5D-3A0A335034BB}" type="datetimeFigureOut">
              <a:rPr lang="es-EC" smtClean="0"/>
              <a:t>24/4/23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254039-7452-DD4A-7D10-08D630AE2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1A35555-77A9-E44E-F155-5E1FD65CB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5462-625D-0D49-A5BD-8A7C6D36D6E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65590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63B0B4-8D2D-F2C1-8A78-851047EDE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013B45D-9E82-6F81-0B5C-799375DC36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A2E9B65-33D6-DCD9-6DE4-4E1056F639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4081793-8874-9E68-63ED-B8071B8A5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80BC-1044-B34D-8B5D-3A0A335034BB}" type="datetimeFigureOut">
              <a:rPr lang="es-EC" smtClean="0"/>
              <a:t>24/4/23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D6EB0E1-5962-86D1-18CB-5225C5567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0C35EEA-1F1B-2EE0-93E8-F9A0F1E5F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5462-625D-0D49-A5BD-8A7C6D36D6E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73693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D29658-505A-E3B3-0BF1-07E5AD230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4D838BF-39E5-E44A-F5F4-DB0F289CF2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88C9C5A-98E0-4A73-FADA-26740545D7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208F117-C06F-2954-86D7-1517D2CF4E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3A4A780-129D-3800-E273-EB42B103D7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F2F55BE-E71C-E4F5-F18E-E52EE3763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80BC-1044-B34D-8B5D-3A0A335034BB}" type="datetimeFigureOut">
              <a:rPr lang="es-EC" smtClean="0"/>
              <a:t>24/4/23</a:t>
            </a:fld>
            <a:endParaRPr lang="es-EC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9E1666F-FE2B-0E67-B7D8-D9DD8D1BD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6044519-35DE-CD71-5A9C-007CBE62E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5462-625D-0D49-A5BD-8A7C6D36D6E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50750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B82BA1-59EF-5563-7083-E2A31D0C7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C43EEC6-2C7F-C889-92B3-B6A63EE45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80BC-1044-B34D-8B5D-3A0A335034BB}" type="datetimeFigureOut">
              <a:rPr lang="es-EC" smtClean="0"/>
              <a:t>24/4/23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EBCA61-7D8F-6CFC-54DF-DB6BC14CD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DB649A2-4B76-7C67-9674-E342845F4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5462-625D-0D49-A5BD-8A7C6D36D6E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22450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7EB1171-F107-3BB8-8CB7-C266B50DF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80BC-1044-B34D-8B5D-3A0A335034BB}" type="datetimeFigureOut">
              <a:rPr lang="es-EC" smtClean="0"/>
              <a:t>24/4/23</a:t>
            </a:fld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13A53CC-313E-D03A-4FAD-1D7BD1EBB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102750A-0DBB-5FC6-1D91-2BCD4B412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5462-625D-0D49-A5BD-8A7C6D36D6E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80581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B780B4-9111-BB20-880F-166AF4572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47DD0E3-159F-9AF8-C77A-2522A6773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2F983B4-9310-A10F-BFA8-0B8269CB98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9B43CD7-A8DD-7EF8-92A5-AAC50ED04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80BC-1044-B34D-8B5D-3A0A335034BB}" type="datetimeFigureOut">
              <a:rPr lang="es-EC" smtClean="0"/>
              <a:t>24/4/23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54D0E5C-0F97-4473-80BB-AD032AFA8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87BBA0F-5A33-41CD-E3D0-383D1A203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5462-625D-0D49-A5BD-8A7C6D36D6E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78060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0B2A8F-8F75-019D-2153-FAA57018B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E435FAA-0C92-DF27-8BA7-AF190A8117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9B2AB69-421A-6310-ADD1-46018153F4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187B421-64C3-1A51-18A3-2936C1353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80BC-1044-B34D-8B5D-3A0A335034BB}" type="datetimeFigureOut">
              <a:rPr lang="es-EC" smtClean="0"/>
              <a:t>24/4/23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E1B97B9-82C4-A324-8C8B-7E7C8A508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C1EB13C-EE3B-E6E9-CB6C-2C755E8FA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5462-625D-0D49-A5BD-8A7C6D36D6E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72364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7A9CAC2-7106-D015-F245-DD902DD71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1FA4AB-DD67-EF70-62FE-E00E9190E8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E2BCC26-B41C-D460-F9C6-6696EB92B0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280BC-1044-B34D-8B5D-3A0A335034BB}" type="datetimeFigureOut">
              <a:rPr lang="es-EC" smtClean="0"/>
              <a:t>24/4/23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3A60663-C743-5AD3-952F-F629AFD81A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9FE6D97-7DF8-2CF0-EA17-4C5E8E2826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95462-625D-0D49-A5BD-8A7C6D36D6E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91029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67B4CEB-0485-83A9-9983-4EC786ECFA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E5E6480-5DE2-3EB1-2341-0AFCF5C8E5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511" y="6072025"/>
            <a:ext cx="11853822" cy="52398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EE3DE47-9DB6-04D7-1595-63E585904C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606282"/>
            <a:ext cx="12192000" cy="26199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FD4DEAD-FF25-C499-7562-DB34BCE228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330036" y="976043"/>
            <a:ext cx="4820247" cy="509598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7B5C728-6F12-5E0C-E84F-86528EA7A8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83174" y="493442"/>
            <a:ext cx="419100" cy="9652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89E219A-EC33-A7EB-26B9-D2ACEF41BC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58172" y="379142"/>
            <a:ext cx="2984500" cy="107950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BB867E83-CE3B-049F-0074-90E5CDE2C5EF}"/>
              </a:ext>
            </a:extLst>
          </p:cNvPr>
          <p:cNvSpPr txBox="1"/>
          <p:nvPr/>
        </p:nvSpPr>
        <p:spPr>
          <a:xfrm>
            <a:off x="4779187" y="2646872"/>
            <a:ext cx="24063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3200" b="1" u="sng" dirty="0">
                <a:solidFill>
                  <a:schemeClr val="tx2">
                    <a:lumMod val="75000"/>
                  </a:schemeClr>
                </a:solidFill>
              </a:rPr>
              <a:t>TÍTULO AQUÍ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4DD613D-DF66-91DD-AFAE-07CA383883AE}"/>
              </a:ext>
            </a:extLst>
          </p:cNvPr>
          <p:cNvSpPr txBox="1"/>
          <p:nvPr/>
        </p:nvSpPr>
        <p:spPr>
          <a:xfrm>
            <a:off x="4779187" y="3869149"/>
            <a:ext cx="20543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3200" u="sng" dirty="0">
                <a:solidFill>
                  <a:schemeClr val="tx2">
                    <a:lumMod val="75000"/>
                  </a:schemeClr>
                </a:solidFill>
              </a:rPr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3404932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FD59715-BEC9-0F84-C4E6-DC2639F8C0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11" y="6015407"/>
            <a:ext cx="11853822" cy="523983"/>
          </a:xfrm>
          <a:prstGeom prst="rect">
            <a:avLst/>
          </a:prstGeom>
        </p:spPr>
      </p:pic>
      <p:grpSp>
        <p:nvGrpSpPr>
          <p:cNvPr id="12" name="Grupo 11">
            <a:extLst>
              <a:ext uri="{FF2B5EF4-FFF2-40B4-BE49-F238E27FC236}">
                <a16:creationId xmlns:a16="http://schemas.microsoft.com/office/drawing/2014/main" id="{E2C89701-46B8-ECF9-9B16-83DF954D82B6}"/>
              </a:ext>
            </a:extLst>
          </p:cNvPr>
          <p:cNvGrpSpPr/>
          <p:nvPr/>
        </p:nvGrpSpPr>
        <p:grpSpPr>
          <a:xfrm>
            <a:off x="0" y="1"/>
            <a:ext cx="13410934" cy="6868273"/>
            <a:chOff x="0" y="1"/>
            <a:chExt cx="13410934" cy="6868273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B67B4CEB-0485-83A9-9983-4EC786ECFA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"/>
              <a:ext cx="12192000" cy="6857999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CE5E6480-5DE2-3EB1-2341-0AFCF5C8E5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3511" y="6072025"/>
              <a:ext cx="11853822" cy="523983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0EE3DE47-9DB6-04D7-1595-63E585904C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6606282"/>
              <a:ext cx="12192000" cy="261992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A7B5C728-6F12-5E0C-E84F-86528EA7A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783174" y="493442"/>
              <a:ext cx="419100" cy="965200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C89E219A-EC33-A7EB-26B9-D2ACEF41BC5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0452" y="255542"/>
              <a:ext cx="2224966" cy="804775"/>
            </a:xfrm>
            <a:prstGeom prst="rect">
              <a:avLst/>
            </a:prstGeom>
          </p:spPr>
        </p:pic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D5B9AC81-E5DF-959A-D234-A9DECF5F8B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V="1">
              <a:off x="2705910" y="1011676"/>
              <a:ext cx="9176182" cy="45719"/>
            </a:xfrm>
            <a:prstGeom prst="rect">
              <a:avLst/>
            </a:prstGeom>
          </p:spPr>
        </p:pic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FC005D42-33CB-3FC4-BD7B-97E5DCA64DF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477234" y="2276209"/>
              <a:ext cx="2933700" cy="3073400"/>
            </a:xfrm>
            <a:prstGeom prst="rect">
              <a:avLst/>
            </a:prstGeom>
          </p:spPr>
        </p:pic>
      </p:grp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C923B7D-7123-8CB8-7FEA-A95AC00D557A}"/>
              </a:ext>
            </a:extLst>
          </p:cNvPr>
          <p:cNvSpPr txBox="1"/>
          <p:nvPr/>
        </p:nvSpPr>
        <p:spPr>
          <a:xfrm>
            <a:off x="4779187" y="2646872"/>
            <a:ext cx="22283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3200" u="sng" dirty="0">
                <a:solidFill>
                  <a:schemeClr val="tx2">
                    <a:lumMod val="75000"/>
                  </a:schemeClr>
                </a:solidFill>
              </a:rPr>
              <a:t>TEXTO AQUÍ</a:t>
            </a:r>
          </a:p>
        </p:txBody>
      </p:sp>
    </p:spTree>
    <p:extLst>
      <p:ext uri="{BB962C8B-B14F-4D97-AF65-F5344CB8AC3E}">
        <p14:creationId xmlns:p14="http://schemas.microsoft.com/office/powerpoint/2010/main" val="2165179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FD59715-BEC9-0F84-C4E6-DC2639F8C0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11" y="6015407"/>
            <a:ext cx="11853822" cy="523983"/>
          </a:xfrm>
          <a:prstGeom prst="rect">
            <a:avLst/>
          </a:prstGeom>
        </p:spPr>
      </p:pic>
      <p:grpSp>
        <p:nvGrpSpPr>
          <p:cNvPr id="12" name="Grupo 11">
            <a:extLst>
              <a:ext uri="{FF2B5EF4-FFF2-40B4-BE49-F238E27FC236}">
                <a16:creationId xmlns:a16="http://schemas.microsoft.com/office/drawing/2014/main" id="{E2C89701-46B8-ECF9-9B16-83DF954D82B6}"/>
              </a:ext>
            </a:extLst>
          </p:cNvPr>
          <p:cNvGrpSpPr/>
          <p:nvPr/>
        </p:nvGrpSpPr>
        <p:grpSpPr>
          <a:xfrm>
            <a:off x="0" y="1"/>
            <a:ext cx="13410934" cy="6868273"/>
            <a:chOff x="0" y="1"/>
            <a:chExt cx="13410934" cy="6868273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B67B4CEB-0485-83A9-9983-4EC786ECFA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"/>
              <a:ext cx="12192000" cy="6857999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CE5E6480-5DE2-3EB1-2341-0AFCF5C8E5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3511" y="6072025"/>
              <a:ext cx="11853822" cy="523983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0EE3DE47-9DB6-04D7-1595-63E585904C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6606282"/>
              <a:ext cx="12192000" cy="261992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A7B5C728-6F12-5E0C-E84F-86528EA7A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783174" y="493442"/>
              <a:ext cx="419100" cy="965200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C89E219A-EC33-A7EB-26B9-D2ACEF41BC5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0452" y="255542"/>
              <a:ext cx="2224966" cy="804775"/>
            </a:xfrm>
            <a:prstGeom prst="rect">
              <a:avLst/>
            </a:prstGeom>
          </p:spPr>
        </p:pic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D5B9AC81-E5DF-959A-D234-A9DECF5F8B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V="1">
              <a:off x="2705910" y="1011676"/>
              <a:ext cx="9176182" cy="45719"/>
            </a:xfrm>
            <a:prstGeom prst="rect">
              <a:avLst/>
            </a:prstGeom>
          </p:spPr>
        </p:pic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FC005D42-33CB-3FC4-BD7B-97E5DCA64DF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477234" y="2276209"/>
              <a:ext cx="2933700" cy="3073400"/>
            </a:xfrm>
            <a:prstGeom prst="rect">
              <a:avLst/>
            </a:prstGeom>
          </p:spPr>
        </p:pic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86BE8697-00D6-B5B1-5246-9418D4563038}"/>
              </a:ext>
            </a:extLst>
          </p:cNvPr>
          <p:cNvSpPr txBox="1"/>
          <p:nvPr/>
        </p:nvSpPr>
        <p:spPr>
          <a:xfrm>
            <a:off x="4779187" y="2646872"/>
            <a:ext cx="22283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3200" u="sng" dirty="0">
                <a:solidFill>
                  <a:schemeClr val="tx2">
                    <a:lumMod val="75000"/>
                  </a:schemeClr>
                </a:solidFill>
              </a:rPr>
              <a:t>TEXTO AQUÍ</a:t>
            </a:r>
          </a:p>
        </p:txBody>
      </p:sp>
    </p:spTree>
    <p:extLst>
      <p:ext uri="{BB962C8B-B14F-4D97-AF65-F5344CB8AC3E}">
        <p14:creationId xmlns:p14="http://schemas.microsoft.com/office/powerpoint/2010/main" val="11905812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7</Words>
  <Application>Microsoft Macintosh PowerPoint</Application>
  <PresentationFormat>Panorámica</PresentationFormat>
  <Paragraphs>4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Microsoft Office User</cp:lastModifiedBy>
  <cp:revision>1</cp:revision>
  <dcterms:created xsi:type="dcterms:W3CDTF">2023-04-24T20:53:52Z</dcterms:created>
  <dcterms:modified xsi:type="dcterms:W3CDTF">2023-04-24T21:08:50Z</dcterms:modified>
</cp:coreProperties>
</file>